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361B-DFE2-415C-89FA-6E55672BD3D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E2B4-3A81-47F5-A726-585309B4C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361B-DFE2-415C-89FA-6E55672BD3D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E2B4-3A81-47F5-A726-585309B4C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361B-DFE2-415C-89FA-6E55672BD3D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E2B4-3A81-47F5-A726-585309B4C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361B-DFE2-415C-89FA-6E55672BD3D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E2B4-3A81-47F5-A726-585309B4C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361B-DFE2-415C-89FA-6E55672BD3D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E2B4-3A81-47F5-A726-585309B4C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361B-DFE2-415C-89FA-6E55672BD3D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E2B4-3A81-47F5-A726-585309B4C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361B-DFE2-415C-89FA-6E55672BD3D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E2B4-3A81-47F5-A726-585309B4C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361B-DFE2-415C-89FA-6E55672BD3D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E2B4-3A81-47F5-A726-585309B4C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361B-DFE2-415C-89FA-6E55672BD3D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E2B4-3A81-47F5-A726-585309B4C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361B-DFE2-415C-89FA-6E55672BD3D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E2B4-3A81-47F5-A726-585309B4C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361B-DFE2-415C-89FA-6E55672BD3D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41AE2B4-3A81-47F5-A726-585309B4C5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A6361B-DFE2-415C-89FA-6E55672BD3D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1AE2B4-3A81-47F5-A726-585309B4C5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160239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Земляки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48872" cy="1752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                                                                   Работу выполнили </a:t>
            </a:r>
          </a:p>
          <a:p>
            <a:r>
              <a:rPr lang="ru-RU" dirty="0" smtClean="0"/>
              <a:t>                                                           учащиеся МОУ </a:t>
            </a:r>
          </a:p>
          <a:p>
            <a:r>
              <a:rPr lang="ru-RU" dirty="0" smtClean="0"/>
              <a:t>                                                                  </a:t>
            </a:r>
            <a:r>
              <a:rPr lang="ru-RU" dirty="0" smtClean="0"/>
              <a:t>«</a:t>
            </a:r>
            <a:r>
              <a:rPr lang="ru-RU" dirty="0" err="1" smtClean="0"/>
              <a:t>Вышеславская</a:t>
            </a:r>
            <a:r>
              <a:rPr lang="ru-RU" dirty="0" smtClean="0"/>
              <a:t> ОШ»</a:t>
            </a:r>
            <a:endParaRPr lang="ru-RU" dirty="0" smtClean="0"/>
          </a:p>
          <a:p>
            <a:pPr algn="l"/>
            <a:r>
              <a:rPr lang="ru-RU" dirty="0" smtClean="0"/>
              <a:t>                                                                        </a:t>
            </a:r>
            <a:r>
              <a:rPr lang="ru-RU" dirty="0" smtClean="0"/>
              <a:t>5-9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1520" y="548680"/>
            <a:ext cx="8568952" cy="1656184"/>
          </a:xfrm>
        </p:spPr>
        <p:txBody>
          <a:bodyPr/>
          <a:lstStyle/>
          <a:p>
            <a:r>
              <a:rPr lang="ru-RU" sz="3200" dirty="0" smtClean="0">
                <a:latin typeface="+mj-lt"/>
              </a:rPr>
              <a:t>Коллектив животноводческого комплекса и его заведующая Назарова Л.Н.</a:t>
            </a:r>
            <a:endParaRPr lang="ru-RU" sz="3200" dirty="0">
              <a:latin typeface="+mj-lt"/>
            </a:endParaRPr>
          </a:p>
        </p:txBody>
      </p:sp>
      <p:pic>
        <p:nvPicPr>
          <p:cNvPr id="7170" name="Picture 2" descr="C:\Users\Поспелова\Desktop\ФОТКИ ДЛЯ ПРЕЗЕНТАЦИИ\Коллажи\ФОТКИ ДЛЯ ПРЕЗЕНТАЦИИ. Л.Н.НАЗАРОВА. и ДОЯРКИ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92896"/>
            <a:ext cx="5400600" cy="3600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11560" y="548680"/>
            <a:ext cx="8064896" cy="5328592"/>
          </a:xfrm>
        </p:spPr>
        <p:txBody>
          <a:bodyPr/>
          <a:lstStyle/>
          <a:p>
            <a:r>
              <a:rPr lang="ru-RU" sz="5400" dirty="0" smtClean="0">
                <a:latin typeface="+mj-lt"/>
              </a:rPr>
              <a:t>Вывод:</a:t>
            </a:r>
          </a:p>
          <a:p>
            <a:pPr algn="ctr"/>
            <a:r>
              <a:rPr lang="ru-RU" sz="3200" dirty="0" smtClean="0">
                <a:latin typeface="+mj-lt"/>
              </a:rPr>
              <a:t> </a:t>
            </a:r>
            <a:r>
              <a:rPr lang="ru-RU" sz="4800" dirty="0" smtClean="0">
                <a:latin typeface="+mj-lt"/>
              </a:rPr>
              <a:t>есть женщины в русских селениях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+mj-lt"/>
              </a:rPr>
              <a:t>Мы гордимся тем, что  являемся земляками  наших славных женщин, которые  не побоялись взвалить на свои хрупкие плечи груз ответственности  за развитие и процветание нашей  малой родины, деревни </a:t>
            </a:r>
            <a:r>
              <a:rPr lang="ru-RU" sz="3200" dirty="0" err="1" smtClean="0">
                <a:solidFill>
                  <a:srgbClr val="0070C0"/>
                </a:solidFill>
                <a:latin typeface="+mj-lt"/>
              </a:rPr>
              <a:t>Прошенино</a:t>
            </a:r>
            <a:endParaRPr lang="ru-RU" sz="32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589008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/>
              <a:t>У моей деревни женское лицо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Цель работы: </a:t>
            </a:r>
          </a:p>
          <a:p>
            <a:r>
              <a:rPr lang="ru-RU" sz="4400" i="1" dirty="0" smtClean="0">
                <a:solidFill>
                  <a:srgbClr val="002060"/>
                </a:solidFill>
              </a:rPr>
              <a:t>показать, что женщины-земляки  в нашей деревне  играют главную роль в деловой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/>
          <a:lstStyle/>
          <a:p>
            <a:pPr algn="ctr">
              <a:buNone/>
            </a:pPr>
            <a:r>
              <a:rPr lang="ru-RU" sz="7200" dirty="0" smtClean="0">
                <a:solidFill>
                  <a:srgbClr val="7030A0"/>
                </a:solidFill>
              </a:rPr>
              <a:t>Задачи:</a:t>
            </a:r>
            <a:r>
              <a:rPr lang="ru-RU" sz="7200" dirty="0" smtClean="0"/>
              <a:t> 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обработка статистических данных численности населения деревни </a:t>
            </a:r>
            <a:r>
              <a:rPr lang="ru-RU" sz="3200" i="1" dirty="0" err="1" smtClean="0">
                <a:solidFill>
                  <a:srgbClr val="002060"/>
                </a:solidFill>
              </a:rPr>
              <a:t>Прошенино</a:t>
            </a:r>
            <a:endParaRPr lang="ru-RU" sz="3200" i="1" dirty="0" smtClean="0">
              <a:solidFill>
                <a:srgbClr val="002060"/>
              </a:solidFill>
            </a:endParaRPr>
          </a:p>
          <a:p>
            <a:r>
              <a:rPr lang="ru-RU" sz="3200" i="1" dirty="0" smtClean="0">
                <a:solidFill>
                  <a:srgbClr val="002060"/>
                </a:solidFill>
              </a:rPr>
              <a:t>Определение численности женской части населения деревни 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Действующие предприятия </a:t>
            </a:r>
            <a:r>
              <a:rPr lang="ru-RU" sz="3200" i="1" dirty="0" err="1" smtClean="0">
                <a:solidFill>
                  <a:srgbClr val="002060"/>
                </a:solidFill>
              </a:rPr>
              <a:t>Прошенино</a:t>
            </a:r>
            <a:endParaRPr lang="ru-RU" sz="3200" i="1" dirty="0" smtClean="0">
              <a:solidFill>
                <a:srgbClr val="002060"/>
              </a:solidFill>
            </a:endParaRPr>
          </a:p>
          <a:p>
            <a:r>
              <a:rPr lang="ru-RU" sz="3200" i="1" dirty="0" smtClean="0">
                <a:solidFill>
                  <a:srgbClr val="002060"/>
                </a:solidFill>
              </a:rPr>
              <a:t>Женщины на руководящих должностях</a:t>
            </a:r>
          </a:p>
          <a:p>
            <a:r>
              <a:rPr lang="ru-RU" sz="3200" i="1" dirty="0" smtClean="0">
                <a:solidFill>
                  <a:srgbClr val="002060"/>
                </a:solidFill>
              </a:rPr>
              <a:t>Женское подрастающее поколение</a:t>
            </a:r>
            <a:endParaRPr lang="ru-RU" sz="32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302433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Краткие сведения:</a:t>
            </a:r>
            <a:br>
              <a:rPr lang="ru-RU" sz="2800" dirty="0" smtClean="0"/>
            </a:br>
            <a:r>
              <a:rPr lang="ru-RU" sz="2400" dirty="0" smtClean="0">
                <a:solidFill>
                  <a:srgbClr val="0070C0"/>
                </a:solidFill>
              </a:rPr>
              <a:t>деревня </a:t>
            </a:r>
            <a:r>
              <a:rPr lang="ru-RU" sz="2400" dirty="0" err="1" smtClean="0">
                <a:solidFill>
                  <a:srgbClr val="0070C0"/>
                </a:solidFill>
              </a:rPr>
              <a:t>Прошенино</a:t>
            </a:r>
            <a:r>
              <a:rPr lang="ru-RU" sz="2400" dirty="0" smtClean="0">
                <a:solidFill>
                  <a:srgbClr val="0070C0"/>
                </a:solidFill>
              </a:rPr>
              <a:t> находится на северо-востоке </a:t>
            </a:r>
            <a:r>
              <a:rPr lang="ru-RU" sz="2400" dirty="0" err="1" smtClean="0">
                <a:solidFill>
                  <a:srgbClr val="0070C0"/>
                </a:solidFill>
              </a:rPr>
              <a:t>Гаврилов-Ямского</a:t>
            </a:r>
            <a:r>
              <a:rPr lang="ru-RU" sz="2400" dirty="0" smtClean="0">
                <a:solidFill>
                  <a:srgbClr val="0070C0"/>
                </a:solidFill>
              </a:rPr>
              <a:t> района Ярославской области . Площадь её составляет …. кв.м На территории населенного пункта находятся молокозавод, животноводческий комплекс, школа, фельдшерско-акушерский пункт, библиотека, клуб, магазин, ларёк. Население- 242 человека. Из них -140 женщин, 102 мужчины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Picture 2" descr="C:\Users\Поспелова\Desktop\ФОТКИ ДЛЯ ПРЕЗЕНТАЦИИ\Коллажи\ФОТКИ ДЛЯ ПРЕЗЕНТАЦИ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84984"/>
            <a:ext cx="4038600" cy="3207015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1520" y="548680"/>
            <a:ext cx="4680520" cy="2016224"/>
          </a:xfrm>
        </p:spPr>
        <p:txBody>
          <a:bodyPr/>
          <a:lstStyle/>
          <a:p>
            <a:r>
              <a:rPr lang="ru-RU" sz="3200" dirty="0" err="1" smtClean="0">
                <a:latin typeface="+mj-lt"/>
              </a:rPr>
              <a:t>Вышеславская</a:t>
            </a:r>
            <a:r>
              <a:rPr lang="ru-RU" sz="3200" dirty="0" smtClean="0">
                <a:latin typeface="+mj-lt"/>
              </a:rPr>
              <a:t> школа</a:t>
            </a:r>
          </a:p>
          <a:p>
            <a:r>
              <a:rPr lang="ru-RU" sz="3200" dirty="0" smtClean="0">
                <a:latin typeface="+mj-lt"/>
              </a:rPr>
              <a:t>Директор: Груздева В.В.</a:t>
            </a:r>
            <a:endParaRPr lang="ru-RU" sz="3200" dirty="0">
              <a:latin typeface="+mj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5102225" y="548680"/>
            <a:ext cx="4041775" cy="2160240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+mj-lt"/>
              </a:rPr>
              <a:t>Молокозавод «</a:t>
            </a:r>
            <a:r>
              <a:rPr lang="ru-RU" sz="3000" dirty="0" err="1" smtClean="0">
                <a:latin typeface="+mj-lt"/>
              </a:rPr>
              <a:t>Прошенинский</a:t>
            </a:r>
            <a:r>
              <a:rPr lang="ru-RU" sz="3000" dirty="0" smtClean="0">
                <a:latin typeface="+mj-lt"/>
              </a:rPr>
              <a:t>»</a:t>
            </a:r>
          </a:p>
          <a:p>
            <a:r>
              <a:rPr lang="ru-RU" sz="3000" dirty="0" smtClean="0">
                <a:latin typeface="+mj-lt"/>
              </a:rPr>
              <a:t>Директор: Жаворонкова Н.Н.</a:t>
            </a:r>
            <a:endParaRPr lang="ru-RU" sz="3000" dirty="0">
              <a:latin typeface="+mj-lt"/>
            </a:endParaRPr>
          </a:p>
        </p:txBody>
      </p:sp>
      <p:pic>
        <p:nvPicPr>
          <p:cNvPr id="10" name="Picture 2" descr="C:\Users\Поспелова\Desktop\ФОТКИ ДЛЯ ПРЕЗЕНТАЦИИ\Коллажи\В.В.ГРУЗДЕВА и ПЕДКОЛЛЕКТИВ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81" y="2780928"/>
            <a:ext cx="4505729" cy="3003526"/>
          </a:xfrm>
          <a:prstGeom prst="rect">
            <a:avLst/>
          </a:prstGeom>
          <a:noFill/>
        </p:spPr>
      </p:pic>
      <p:pic>
        <p:nvPicPr>
          <p:cNvPr id="11" name="Picture 3" descr="C:\Users\Поспелова\Desktop\ФОТКИ ДЛЯ ПРЕЗЕНТАЦИИ\Коллажи\МОЛОКОЗАВОД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780928"/>
            <a:ext cx="4506522" cy="3004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1520" y="548680"/>
            <a:ext cx="3960440" cy="2016224"/>
          </a:xfrm>
        </p:spPr>
        <p:txBody>
          <a:bodyPr/>
          <a:lstStyle/>
          <a:p>
            <a:r>
              <a:rPr lang="ru-RU" sz="3200" dirty="0" smtClean="0">
                <a:latin typeface="+mj-lt"/>
              </a:rPr>
              <a:t>Заведующая клубом</a:t>
            </a:r>
          </a:p>
          <a:p>
            <a:r>
              <a:rPr lang="ru-RU" sz="3200" dirty="0" smtClean="0">
                <a:latin typeface="+mj-lt"/>
              </a:rPr>
              <a:t>       Наумова Т.А.</a:t>
            </a:r>
            <a:endParaRPr lang="ru-RU" sz="3200" dirty="0">
              <a:latin typeface="+mj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139952" y="548680"/>
            <a:ext cx="5004049" cy="21602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+mj-lt"/>
              </a:rPr>
              <a:t> Заведующая  библиотекой</a:t>
            </a:r>
          </a:p>
          <a:p>
            <a:r>
              <a:rPr lang="ru-RU" sz="3200" dirty="0" smtClean="0">
                <a:latin typeface="+mj-lt"/>
              </a:rPr>
              <a:t>          Горбатова Е.Н.</a:t>
            </a:r>
            <a:endParaRPr lang="ru-RU" sz="3200" dirty="0">
              <a:latin typeface="+mj-lt"/>
            </a:endParaRPr>
          </a:p>
        </p:txBody>
      </p:sp>
      <p:pic>
        <p:nvPicPr>
          <p:cNvPr id="3074" name="Picture 2" descr="C:\Users\Поспелова\Desktop\ФОТКИ ДЛЯ ПРЕЗЕНТАЦИИ\Коллажи\ТАТЬЯНА НАУМОВ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4040188" cy="2693196"/>
          </a:xfrm>
          <a:prstGeom prst="rect">
            <a:avLst/>
          </a:prstGeom>
          <a:noFill/>
        </p:spPr>
      </p:pic>
      <p:pic>
        <p:nvPicPr>
          <p:cNvPr id="3075" name="Picture 3" descr="C:\Users\Поспелова\Desktop\ФОТКИ ДЛЯ ПРЕЗЕНТАЦИИ\Коллажи\БИБЛИОТЕК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92896"/>
            <a:ext cx="4041775" cy="2694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1520" y="548680"/>
            <a:ext cx="4608512" cy="1656184"/>
          </a:xfrm>
        </p:spPr>
        <p:txBody>
          <a:bodyPr/>
          <a:lstStyle/>
          <a:p>
            <a:r>
              <a:rPr lang="ru-RU" sz="3200" dirty="0" smtClean="0">
                <a:latin typeface="+mj-lt"/>
              </a:rPr>
              <a:t>Заведующая магазином</a:t>
            </a:r>
          </a:p>
          <a:p>
            <a:r>
              <a:rPr lang="ru-RU" sz="3200" dirty="0" smtClean="0">
                <a:latin typeface="+mj-lt"/>
              </a:rPr>
              <a:t>    </a:t>
            </a:r>
            <a:r>
              <a:rPr lang="ru-RU" sz="3200" dirty="0" err="1" smtClean="0">
                <a:latin typeface="+mj-lt"/>
              </a:rPr>
              <a:t>Перитяткэ</a:t>
            </a:r>
            <a:r>
              <a:rPr lang="ru-RU" sz="3200" dirty="0" smtClean="0">
                <a:latin typeface="+mj-lt"/>
              </a:rPr>
              <a:t> З.А.</a:t>
            </a:r>
            <a:endParaRPr lang="ru-RU" sz="3200" dirty="0">
              <a:latin typeface="+mj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5148064" y="548680"/>
            <a:ext cx="3995937" cy="172819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+mj-lt"/>
              </a:rPr>
              <a:t>Заведующие ларька</a:t>
            </a:r>
          </a:p>
          <a:p>
            <a:r>
              <a:rPr lang="ru-RU" sz="3200" dirty="0" smtClean="0">
                <a:latin typeface="+mj-lt"/>
              </a:rPr>
              <a:t>Погодина С.С.</a:t>
            </a:r>
          </a:p>
          <a:p>
            <a:r>
              <a:rPr lang="ru-RU" sz="3200" dirty="0" err="1" smtClean="0">
                <a:latin typeface="+mj-lt"/>
              </a:rPr>
              <a:t>Молодцова</a:t>
            </a:r>
            <a:r>
              <a:rPr lang="ru-RU" sz="3200" dirty="0" smtClean="0">
                <a:latin typeface="+mj-lt"/>
              </a:rPr>
              <a:t> С.И.</a:t>
            </a:r>
            <a:endParaRPr lang="ru-RU" sz="3200" dirty="0">
              <a:latin typeface="+mj-lt"/>
            </a:endParaRPr>
          </a:p>
        </p:txBody>
      </p:sp>
      <p:pic>
        <p:nvPicPr>
          <p:cNvPr id="5122" name="Picture 2" descr="C:\Users\Поспелова\Desktop\ФОТКИ ДЛЯ ПРЕЗЕНТАЦИИ\Коллажи\ЗИН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65" y="2636912"/>
            <a:ext cx="4428923" cy="2952328"/>
          </a:xfrm>
          <a:prstGeom prst="rect">
            <a:avLst/>
          </a:prstGeom>
          <a:noFill/>
        </p:spPr>
      </p:pic>
      <p:pic>
        <p:nvPicPr>
          <p:cNvPr id="5123" name="Picture 3" descr="C:\Users\Поспелова\Desktop\ФОТКИ ДЛЯ ПРЕЗЕНТАЦИИ\Коллажи\ЛАРЕК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6" y="2636913"/>
            <a:ext cx="4428922" cy="2952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1520" y="548680"/>
            <a:ext cx="3960440" cy="1656184"/>
          </a:xfrm>
        </p:spPr>
        <p:txBody>
          <a:bodyPr/>
          <a:lstStyle/>
          <a:p>
            <a:r>
              <a:rPr lang="ru-RU" sz="3200" dirty="0" smtClean="0">
                <a:latin typeface="+mj-lt"/>
              </a:rPr>
              <a:t>Заведующая ФАП </a:t>
            </a:r>
          </a:p>
          <a:p>
            <a:r>
              <a:rPr lang="ru-RU" sz="3200" dirty="0" err="1" smtClean="0">
                <a:latin typeface="+mj-lt"/>
              </a:rPr>
              <a:t>Молодцова</a:t>
            </a:r>
            <a:r>
              <a:rPr lang="ru-RU" sz="3200" dirty="0" smtClean="0">
                <a:latin typeface="+mj-lt"/>
              </a:rPr>
              <a:t> Н.М.</a:t>
            </a:r>
            <a:endParaRPr lang="ru-RU" sz="3200" dirty="0">
              <a:latin typeface="+mj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5148064" y="548680"/>
            <a:ext cx="3995937" cy="172819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+mj-lt"/>
              </a:rPr>
              <a:t>Заведующая почтой</a:t>
            </a:r>
          </a:p>
          <a:p>
            <a:r>
              <a:rPr lang="ru-RU" sz="3200" dirty="0" err="1" smtClean="0">
                <a:latin typeface="+mj-lt"/>
              </a:rPr>
              <a:t>Вещева</a:t>
            </a:r>
            <a:r>
              <a:rPr lang="ru-RU" sz="3200" dirty="0" smtClean="0">
                <a:latin typeface="+mj-lt"/>
              </a:rPr>
              <a:t> Л.Н.</a:t>
            </a:r>
            <a:endParaRPr lang="ru-RU" sz="3200" dirty="0">
              <a:latin typeface="+mj-lt"/>
            </a:endParaRPr>
          </a:p>
        </p:txBody>
      </p:sp>
      <p:pic>
        <p:nvPicPr>
          <p:cNvPr id="6146" name="Picture 2" descr="C:\Users\Поспелова\Desktop\ФОТКИ ДЛЯ ПРЕЗЕНТАЦИИ\Коллажи\Н.М.МОЛОДЦОВ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40" y="2780928"/>
            <a:ext cx="4505728" cy="3003526"/>
          </a:xfrm>
          <a:prstGeom prst="rect">
            <a:avLst/>
          </a:prstGeom>
          <a:noFill/>
        </p:spPr>
      </p:pic>
      <p:pic>
        <p:nvPicPr>
          <p:cNvPr id="6147" name="Picture 3" descr="C:\Users\Поспелова\Desktop\ФОТКИ ДЛЯ ПРЕЗЕНТАЦИИ\Коллажи\ЛЮСЯ ВЕЩЕВ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785959"/>
            <a:ext cx="4498975" cy="299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</TotalTime>
  <Words>166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Земляки</vt:lpstr>
      <vt:lpstr>У моей деревни женское лицо</vt:lpstr>
      <vt:lpstr>Слайд 3</vt:lpstr>
      <vt:lpstr>Слайд 4</vt:lpstr>
      <vt:lpstr>Краткие сведения: деревня Прошенино находится на северо-востоке Гаврилов-Ямского района Ярославской области . Площадь её составляет …. кв.м На территории населенного пункта находятся молокозавод, животноводческий комплекс, школа, фельдшерско-акушерский пункт, библиотека, клуб, магазин, ларёк. Население- 242 человека. Из них -140 женщин, 102 мужчины 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Поспелова</dc:creator>
  <cp:lastModifiedBy>Lenovo</cp:lastModifiedBy>
  <cp:revision>18</cp:revision>
  <dcterms:created xsi:type="dcterms:W3CDTF">2014-11-19T10:18:31Z</dcterms:created>
  <dcterms:modified xsi:type="dcterms:W3CDTF">2021-03-25T09:52:01Z</dcterms:modified>
</cp:coreProperties>
</file>